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7" r:id="rId5"/>
    <p:sldId id="260" r:id="rId6"/>
    <p:sldId id="261" r:id="rId7"/>
    <p:sldId id="262" r:id="rId8"/>
    <p:sldId id="263" r:id="rId9"/>
    <p:sldId id="264" r:id="rId10"/>
    <p:sldId id="278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924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434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478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295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300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1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32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40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11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45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83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BC7DC-A9C7-4CC9-BB05-FCE3012270CA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36E1C-0236-4753-AA21-207C578338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59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3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70" y="1828576"/>
            <a:ext cx="5087060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4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7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7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5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4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07" y="1795234"/>
            <a:ext cx="5096586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27" y="1809524"/>
            <a:ext cx="5096586" cy="3238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676" y="1809524"/>
            <a:ext cx="5068007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70" y="1819051"/>
            <a:ext cx="5087060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5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2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0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宽屏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微软用户</cp:lastModifiedBy>
  <cp:revision>4</cp:revision>
  <dcterms:created xsi:type="dcterms:W3CDTF">2019-09-28T02:08:39Z</dcterms:created>
  <dcterms:modified xsi:type="dcterms:W3CDTF">2019-09-28T08:35:31Z</dcterms:modified>
</cp:coreProperties>
</file>